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61" r:id="rId3"/>
    <p:sldId id="270" r:id="rId4"/>
    <p:sldId id="281" r:id="rId5"/>
    <p:sldId id="282" r:id="rId6"/>
    <p:sldId id="262" r:id="rId7"/>
    <p:sldId id="287" r:id="rId8"/>
    <p:sldId id="257" r:id="rId9"/>
    <p:sldId id="258" r:id="rId10"/>
    <p:sldId id="259" r:id="rId11"/>
    <p:sldId id="26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2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91B0-5716-EC42-84FD-ED8F7E753961}" type="datetimeFigureOut">
              <a:rPr lang="en-US" smtClean="0"/>
              <a:t>10/4/14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06C92-80B2-5947-A796-F27A7E880D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english.selu.edu%5Chumanitiesonline%5Ckempe%5Cshowcase%5Cwebapp.ph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Manuscript Archive Projects in the English Department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hlinkClick r:id="rId2" action="ppaction://hlinkfile"/>
              </a:rPr>
              <a:t>Book of Margery Kempe</a:t>
            </a:r>
            <a:endParaRPr lang="en-US" i="1" dirty="0" smtClean="0"/>
          </a:p>
          <a:p>
            <a:r>
              <a:rPr lang="en-US" i="1" dirty="0" smtClean="0"/>
              <a:t>The Early Ruskin Manuscripts, 1826-42</a:t>
            </a:r>
          </a:p>
        </p:txBody>
      </p:sp>
    </p:spTree>
    <p:extLst>
      <p:ext uri="{BB962C8B-B14F-4D97-AF65-F5344CB8AC3E}">
        <p14:creationId xmlns:p14="http://schemas.microsoft.com/office/powerpoint/2010/main" val="330603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_RogersArqua_page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9" y="0"/>
            <a:ext cx="82692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_Prout_Bru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71" y="0"/>
            <a:ext cx="45538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_MSIX37v-38r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13"/>
            <a:ext cx="9181436" cy="618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8_RogersComo_page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" y="0"/>
            <a:ext cx="84833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IX28v-29r_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32" y="0"/>
            <a:ext cx="5181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t_Louv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43" y="0"/>
            <a:ext cx="45357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_MSVIIIback_flyleafv-back_flyleafr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08" y="-17009"/>
            <a:ext cx="8461550" cy="68750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0_FO_Fragments_page1_3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7" y="0"/>
            <a:ext cx="8200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eakfastR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" y="659715"/>
            <a:ext cx="9170122" cy="60909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_MSIAsheet21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40" y="0"/>
            <a:ext cx="55440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son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56" y="0"/>
            <a:ext cx="63460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t_Mali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35" y="0"/>
            <a:ext cx="45629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_MSIX13v-14r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7065"/>
            <a:ext cx="9179471" cy="64209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7_Prout_Lie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189"/>
            <a:ext cx="9144000" cy="60516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6_MSIX27v-28rHALF.jpg"/>
          <p:cNvPicPr>
            <a:picLocks noChangeAspect="1"/>
          </p:cNvPicPr>
          <p:nvPr/>
        </p:nvPicPr>
        <p:blipFill>
          <a:blip r:embed="rId2"/>
          <a:srcRect l="47467"/>
          <a:stretch>
            <a:fillRect/>
          </a:stretch>
        </p:blipFill>
        <p:spPr>
          <a:xfrm rot="5400000">
            <a:off x="1061641" y="-1224357"/>
            <a:ext cx="702071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8_MSIX15v-16rHALF.jpg"/>
          <p:cNvPicPr>
            <a:picLocks noChangeAspect="1"/>
          </p:cNvPicPr>
          <p:nvPr/>
        </p:nvPicPr>
        <p:blipFill>
          <a:blip r:embed="rId2"/>
          <a:srcRect r="53372"/>
          <a:stretch>
            <a:fillRect/>
          </a:stretch>
        </p:blipFill>
        <p:spPr>
          <a:xfrm>
            <a:off x="1827412" y="0"/>
            <a:ext cx="4674400" cy="68842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ertedVill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77" y="0"/>
            <a:ext cx="47478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0_MSIX16v-17r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" y="222656"/>
            <a:ext cx="8998792" cy="61340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t_Colog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ut_Brunswi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393" y="0"/>
            <a:ext cx="45292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1_Prout_Gh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03" y="0"/>
            <a:ext cx="45477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_MSIAsheet20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96" y="0"/>
            <a:ext cx="55344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22_MSIX18v-19r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9199"/>
            <a:ext cx="9154881" cy="61488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9_FO_page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3" y="0"/>
            <a:ext cx="83265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gers_Napolean_page16and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39" y="0"/>
            <a:ext cx="84595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IX22v-23r_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720"/>
            <a:ext cx="9153450" cy="619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_MSIX14v-15r_reducedHAL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5" y="608125"/>
            <a:ext cx="9124183" cy="626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_Rogers_Ven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" y="0"/>
            <a:ext cx="84833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_RogersBrides_page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7" y="0"/>
            <a:ext cx="84833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7072</TotalTime>
  <Words>19</Words>
  <Application>Microsoft Macintosh PowerPoint</Application>
  <PresentationFormat>On-screen Show (4:3)</PresentationFormat>
  <Paragraphs>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Manuscript Archive Projects in the English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Southeastern Louisiana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SLU USER</dc:creator>
  <cp:lastModifiedBy>Southeastern</cp:lastModifiedBy>
  <cp:revision>15</cp:revision>
  <dcterms:created xsi:type="dcterms:W3CDTF">2013-03-05T16:11:47Z</dcterms:created>
  <dcterms:modified xsi:type="dcterms:W3CDTF">2014-10-06T02:03:21Z</dcterms:modified>
</cp:coreProperties>
</file>